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9CD7-0463-47C2-8B91-7C2A777DF4E9}" type="datetimeFigureOut">
              <a:rPr lang="th-TH" smtClean="0"/>
              <a:t>09/08/61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82AA-660D-4F2D-A1E5-57108A2E772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9CD7-0463-47C2-8B91-7C2A777DF4E9}" type="datetimeFigureOut">
              <a:rPr lang="th-TH" smtClean="0"/>
              <a:t>09/08/61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82AA-660D-4F2D-A1E5-57108A2E772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9CD7-0463-47C2-8B91-7C2A777DF4E9}" type="datetimeFigureOut">
              <a:rPr lang="th-TH" smtClean="0"/>
              <a:t>09/08/61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82AA-660D-4F2D-A1E5-57108A2E7722}" type="slidenum">
              <a:rPr lang="th-TH" smtClean="0"/>
              <a:t>‹#›</a:t>
            </a:fld>
            <a:endParaRPr lang="th-TH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9CD7-0463-47C2-8B91-7C2A777DF4E9}" type="datetimeFigureOut">
              <a:rPr lang="th-TH" smtClean="0"/>
              <a:t>09/08/61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82AA-660D-4F2D-A1E5-57108A2E7722}" type="slidenum">
              <a:rPr lang="th-TH" smtClean="0"/>
              <a:t>‹#›</a:t>
            </a:fld>
            <a:endParaRPr lang="th-TH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9CD7-0463-47C2-8B91-7C2A777DF4E9}" type="datetimeFigureOut">
              <a:rPr lang="th-TH" smtClean="0"/>
              <a:t>09/08/61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82AA-660D-4F2D-A1E5-57108A2E772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9CD7-0463-47C2-8B91-7C2A777DF4E9}" type="datetimeFigureOut">
              <a:rPr lang="th-TH" smtClean="0"/>
              <a:t>09/08/61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82AA-660D-4F2D-A1E5-57108A2E7722}" type="slidenum">
              <a:rPr lang="th-TH" smtClean="0"/>
              <a:t>‹#›</a:t>
            </a:fld>
            <a:endParaRPr lang="th-TH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9CD7-0463-47C2-8B91-7C2A777DF4E9}" type="datetimeFigureOut">
              <a:rPr lang="th-TH" smtClean="0"/>
              <a:t>09/08/61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82AA-660D-4F2D-A1E5-57108A2E772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9CD7-0463-47C2-8B91-7C2A777DF4E9}" type="datetimeFigureOut">
              <a:rPr lang="th-TH" smtClean="0"/>
              <a:t>09/08/61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82AA-660D-4F2D-A1E5-57108A2E772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9CD7-0463-47C2-8B91-7C2A777DF4E9}" type="datetimeFigureOut">
              <a:rPr lang="th-TH" smtClean="0"/>
              <a:t>09/08/61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82AA-660D-4F2D-A1E5-57108A2E7722}" type="slidenum">
              <a:rPr lang="th-TH" smtClean="0"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9CD7-0463-47C2-8B91-7C2A777DF4E9}" type="datetimeFigureOut">
              <a:rPr lang="th-TH" smtClean="0"/>
              <a:t>09/08/61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82AA-660D-4F2D-A1E5-57108A2E7722}" type="slidenum">
              <a:rPr lang="th-TH" smtClean="0"/>
              <a:t>‹#›</a:t>
            </a:fld>
            <a:endParaRPr lang="th-T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9CD7-0463-47C2-8B91-7C2A777DF4E9}" type="datetimeFigureOut">
              <a:rPr lang="th-TH" smtClean="0"/>
              <a:t>09/08/61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82AA-660D-4F2D-A1E5-57108A2E7722}" type="slidenum">
              <a:rPr lang="th-TH" smtClean="0"/>
              <a:t>‹#›</a:t>
            </a:fld>
            <a:endParaRPr lang="th-T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79919CD7-0463-47C2-8B91-7C2A777DF4E9}" type="datetimeFigureOut">
              <a:rPr lang="th-TH" smtClean="0"/>
              <a:t>09/08/61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CC482AA-660D-4F2D-A1E5-57108A2E7722}" type="slidenum">
              <a:rPr lang="th-TH" smtClean="0"/>
              <a:t>‹#›</a:t>
            </a:fld>
            <a:endParaRPr lang="th-T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6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หลักฐานการจ่าย</a:t>
            </a:r>
            <a:endParaRPr lang="th-TH" sz="6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2492896"/>
            <a:ext cx="835292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dirty="0"/>
              <a:t>	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 ๑๐ การจ่ายเงินให้ใช้ใบเสร็จรับเงิน หรือใบสำคัญรับเงิน ซึ่งผู้รับเงินเป็นผู้ออกให้หรือใบรับรองการจ่ายเงิน หรือเอกสารอื่นใดที่มหาวิทยาลัยกำหนดเป็นหลักฐานการจ่าย</a:t>
            </a:r>
          </a:p>
          <a:p>
            <a:pPr algn="thaiDist"/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 ๑๑ การจ่ายเงินผ่านธนาคารให้กับเจ้าหนี้หรือผู้มีสิทธิรับเงินโดยตรง ให้ใช้หลักฐานการจ่ายตามที่มหาวิทยาลัยกำหนด</a:t>
            </a:r>
          </a:p>
          <a:p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51098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2060848"/>
            <a:ext cx="820891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 ๑๒ ใบเสร็จรับเงินอย่างน้อยต้องมีรายการดังต่อไปนี้</a:t>
            </a:r>
          </a:p>
          <a:p>
            <a:pPr marL="514350" indent="-514350">
              <a:buAutoNum type="thaiNumParenR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 สถานที่อยู่ หรือที่ทำการของผู้รับเงิน</a:t>
            </a:r>
          </a:p>
          <a:p>
            <a:pPr marL="514350" indent="-514350">
              <a:buAutoNum type="thaiNumParenR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วัน เดือน ปี ที่รับเงิน</a:t>
            </a:r>
          </a:p>
          <a:p>
            <a:pPr marL="514350" indent="-514350">
              <a:buAutoNum type="thaiNumParenR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รายการแสดงการรับเงินระบุว่าเป็นค่าอะไร</a:t>
            </a:r>
          </a:p>
          <a:p>
            <a:pPr marL="514350" indent="-514350">
              <a:buAutoNum type="thaiNumParenR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จำนวนเงินทั้งตัวเลขและตัวอักษร</a:t>
            </a:r>
          </a:p>
          <a:p>
            <a:pPr marL="514350" indent="-514350">
              <a:buAutoNum type="thaiNumParenR"/>
            </a:pP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ลงลายมือชื่อของผู้รับเงิน</a:t>
            </a:r>
            <a:endParaRPr lang="th-TH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36476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6748" y="1700808"/>
            <a:ext cx="777686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 ๑๓ กรณีมหาวิทยาลัยจ่ายเงินให้แก่เจ้าหนี้หรือผู้มีสิทธิรับเงินรายใด ซึ่งตามลักษณะไม่อาจเรียกใบเสร็จรับเงินจากผู้รับเงินได้ ให้ผู้รับเงินลงชื่อรับเงินในใบสำคัญรับเงินเพื่อใช้เป็นหลักฐานการจ่าย</a:t>
            </a:r>
          </a:p>
          <a:p>
            <a:endParaRPr lang="th-TH" sz="3200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 ๑๔ กรณีผู้ปฎิบัติงานในมหาวิทยาลัยจ่ายเงินไป โดยได้รับใบเสร็จรับเงินซึ่งมีรายการให้ครบถ้วนตาม </a:t>
            </a:r>
            <a:r>
              <a:rPr lang="th-TH" sz="3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 ๑๒ 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หรือตามลักษณะไม่อาจเรียกใบเสร็จรับเงินจากผู้รับเงินได้ ให้ผู้ปฏิบัติงานในมหาวิทยาลัยผู้นั้นทำใบสำคัญรับเงินและลงชื่อในใบสำคัญรับเงิน เพื่อนำมาเป็นหลักฐานการจ่ายและให้รับรองการจ่ายในใบสำคัญรับเงินนั้น</a:t>
            </a:r>
            <a:endParaRPr lang="th-TH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54036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1772816"/>
            <a:ext cx="79208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th-TH" sz="3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ในกรณีที่ได้รับใบเสร็จรับเงินแล้วแต่เกิดสูญหายให้ใช้สำเนาใบเสร็จรับเงินซึ่งผู้รับเงินรับรองเป็นเอกสารประกอบการขอเบิกเงินแทนได้</a:t>
            </a:r>
          </a:p>
        </p:txBody>
      </p:sp>
    </p:spTree>
    <p:extLst>
      <p:ext uri="{BB962C8B-B14F-4D97-AF65-F5344CB8AC3E}">
        <p14:creationId xmlns:p14="http://schemas.microsoft.com/office/powerpoint/2010/main" val="2462104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27584" y="260648"/>
            <a:ext cx="7632848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ลักษณะ</a:t>
            </a:r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ใบเสร็จรับเงิน/บิลเงินสดที่ถูกต้อง 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1. มีชื่อร้านค้าเลขที่ตั้ง เบอร์โทรที่สามารถตรวจสอบได้ 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2. มีเล่มที่ เลขที่ ที่ออกใบเสร็จ และลงวันที่ เดือน ปี พ.ศ. ให้เรียบร้อย 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3. รายละเอียดของใบเสร็จ เช่น ค่าวัสดุอะไรบ้าง ค่าจ้างเหมาอะไรบ้าง </a:t>
            </a:r>
          </a:p>
          <a:p>
            <a:r>
              <a:rPr lang="th-TH" sz="1800" i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4. </a:t>
            </a:r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จะต้องมีนามผู้ซื้อ </a:t>
            </a:r>
            <a:r>
              <a:rPr lang="th-TH" sz="18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(คณะ..........., มหาวิทยาลัยบูรพา วิทยาเขตสระแก้ว, โครงการ................) </a:t>
            </a:r>
            <a:endParaRPr lang="th-TH" sz="18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5. ใบเสร็จทุกใบจะต้องไม่มีรอยลบหรือแก้ใด ๆ ถ้ามีต้องมีลายมือชื่อเจ้าของร้านกากับพร้อมประทับตรา (ถ้ามี) 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6. จะต้องมีลายมือชื่อผู้รับเงินและผู้จ่ายเงินให้เรียบร้อย </a:t>
            </a:r>
          </a:p>
          <a:p>
            <a:r>
              <a:rPr lang="th-TH" sz="18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7. จะต้องมีเลขประจาตัวผู้เสียภาษี (ถ้าไม่มี) จะต้องแนบสาเนาบัตรประชาชน พร้อมรับรองสาเนา </a:t>
            </a:r>
          </a:p>
          <a:p>
            <a:endParaRPr lang="th-TH" sz="16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907846"/>
            <a:ext cx="4032448" cy="3950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68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67744" y="908720"/>
            <a:ext cx="4248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ตัวอย่างใบเสร็จรับเงิน/บิลเงินสด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7923" y="1452900"/>
            <a:ext cx="5468114" cy="4888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5542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452133"/>
            <a:ext cx="4556826" cy="435689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7544" y="5803586"/>
            <a:ext cx="712879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			             ลง</a:t>
            </a:r>
            <a:r>
              <a:rPr lang="th-TH" sz="1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 ………………ลงนาม…………………… ผู้รับเงิน </a:t>
            </a:r>
          </a:p>
          <a:p>
            <a:r>
              <a:rPr lang="th-TH" sz="1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		 	               (...........................................................) </a:t>
            </a:r>
            <a:endParaRPr lang="th-TH" sz="1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1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			             ลง</a:t>
            </a:r>
            <a:r>
              <a:rPr lang="th-TH" sz="1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 ………………ลงนาม...………………… ผู้จ่ายเงิน </a:t>
            </a:r>
          </a:p>
          <a:p>
            <a:r>
              <a:rPr lang="th-TH" sz="1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			               (...........................................................) </a:t>
            </a:r>
            <a:endParaRPr lang="th-TH" sz="1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r>
              <a:rPr lang="th-TH" sz="12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		*** </a:t>
            </a:r>
            <a:r>
              <a:rPr lang="th-TH" sz="1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ต้องแนบสาเนาบัตรประจาตัวประชาชน ด้วยทุกครั้ง ***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699792" y="764704"/>
            <a:ext cx="3456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ตัวอย่างใบสำคัญ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73087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43</TotalTime>
  <Words>304</Words>
  <Application>Microsoft Office PowerPoint</Application>
  <PresentationFormat>On-screen Show (4:3)</PresentationFormat>
  <Paragraphs>29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Waveform</vt:lpstr>
      <vt:lpstr>หลักฐานการจ่าย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หลักฐานการจ่าย</dc:title>
  <dc:creator>buusk</dc:creator>
  <cp:lastModifiedBy>buusk</cp:lastModifiedBy>
  <cp:revision>4</cp:revision>
  <dcterms:created xsi:type="dcterms:W3CDTF">2018-08-09T05:20:48Z</dcterms:created>
  <dcterms:modified xsi:type="dcterms:W3CDTF">2018-08-09T06:04:20Z</dcterms:modified>
</cp:coreProperties>
</file>